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E07FA-84E6-41AC-9AC7-1D5A50BFB4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964AA4-EA4F-46B1-ACCE-F04FB259CF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712FE-BA87-4FF3-BD95-5E3E8445E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B183E-CCE0-4C23-8D50-BA3E443AA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97BE1-E857-4E23-AAD8-E0855704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69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7996D-6F0F-40D8-8559-ECF847E0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1FA920-B018-4304-8417-B6DA00D393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509AC-3806-459C-BA20-DD3635790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8F06C-4312-43D1-B6EC-DAC88AD32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A6794-583A-4706-B858-05857790A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948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150E93-57D3-4B63-B4FD-8F55A47373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EA9A6-AD39-4FE4-92AD-3CDE7FF8E9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DFF28-5C57-48CD-BE7F-9DDEAA109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97260-6586-431C-A04D-E96979208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2621E-5FBB-4311-B214-4BF718D5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6986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3C3B9-F3BC-4B7F-A953-5D5F3CCD3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5864B-A421-4957-9637-68426BD28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5B759-F5A7-4C7F-9F05-43D9D725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A8B53-C5DB-44CB-B488-775EEEF95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27E11-D924-4EC4-A5EE-4724442C3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570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3DD5E-CB27-43F2-BF2E-C0DE912B1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2CAC5-E5AB-45D2-B24C-4248F625C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849EC-D5C8-499E-BD90-40CBD59F4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5766A-F9B2-41E6-A606-5D8622371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7B680-F95B-4C36-BF04-119E6CE79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129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4CB08-C452-4B45-B402-842106C96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A4520-0F44-402F-AD55-CABD728F2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AC72CE-A2E5-4961-8858-4C69F2B0D1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FC958-AEE5-4C23-8686-AA2D639B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DFC6A-0FE5-4708-A27C-2D40B9069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01AE-2021-4F2B-B610-82D27FD24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53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3B773-F180-46E1-945D-330FEB1AA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B2FBB-0B6B-422A-BFE2-F6621B799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D3D3A1-DB6A-47CD-BE6A-0E064F334A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782A55-ADFE-4B2F-811F-694A2F64B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34B3E-4B91-4163-B13C-3D389A8DA9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1ED437-298C-44E5-AD6D-620F16E40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CE91-442E-4300-9974-A5428E815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9677B8-18F1-4BA1-A79E-F8E10140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6504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1C5E-8C33-4F41-B42B-EE10925AD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BFCE02-D0BA-462C-A15E-6A8CDF029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94FB9-CA4F-406A-946F-9A0F08022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6C2897-F5BE-4CA7-9F6B-0F90F2D33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329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BDE17B-7389-4F0A-862B-4ED6795C2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543242-41E9-4568-8FE0-7777A869D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62627-2792-428E-9332-62145FB06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82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6E544-20A2-4386-8CD4-0B86A4B11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2B19A-93F6-4247-BA50-F509F3B31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AA57F1-1994-431E-A5B9-2B92419176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7C3E4-871C-48F2-BAA7-3496E3FC4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A565F7-463C-4B43-8869-7D14FBF6D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D26B8C-4C55-4356-9318-BC188DBC6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996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1CEC4-FED1-4CFE-9316-112F0E678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292A11-3CC8-473C-9AB3-85265EAF39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4D0A4B-F308-43E2-8BA4-7BC570B12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82464-90F2-48D1-B08E-A0CD7057C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A0CC4-8C57-40B3-99B0-F72CB0AA5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9F2EA-F0AC-487C-A294-7CC3861AC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372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14B728-7CED-4E86-987D-337AD80B6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1A2DB-9AA7-4EA0-BD25-177DB81F33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C0D2A-B87B-4067-A7A8-725CF98945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3A6FE-9637-4DF6-B625-2FB5E233D2C3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5DE39-1135-4D26-8DC2-4813FB0AAB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8B31A-A1A6-42EA-B85F-86F11B2136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B9205-2E31-46E4-86FE-F8DC121AFD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852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F2117-2880-46FD-8900-ADAA8A8663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D366DA-7C9B-472E-9D7D-3AD96A87D5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E81D7E23-556B-4B4E-949B-AB359C7D32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-667" b="-1"/>
          <a:stretch/>
        </p:blipFill>
        <p:spPr>
          <a:xfrm>
            <a:off x="1524000" y="523081"/>
            <a:ext cx="9525000" cy="5507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081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5371307A-0993-4DAF-9C16-AA789FAF316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92363" y="1825625"/>
            <a:ext cx="7405687" cy="4351338"/>
          </a:xfrm>
        </p:spPr>
      </p:pic>
    </p:spTree>
    <p:extLst>
      <p:ext uri="{BB962C8B-B14F-4D97-AF65-F5344CB8AC3E}">
        <p14:creationId xmlns:p14="http://schemas.microsoft.com/office/powerpoint/2010/main" val="19492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B74C98AE-56EA-439A-97E8-FD447F3143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693738"/>
            <a:ext cx="10515600" cy="5138737"/>
          </a:xfrm>
        </p:spPr>
      </p:pic>
    </p:spTree>
    <p:extLst>
      <p:ext uri="{BB962C8B-B14F-4D97-AF65-F5344CB8AC3E}">
        <p14:creationId xmlns:p14="http://schemas.microsoft.com/office/powerpoint/2010/main" val="32151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4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EC5A970-15FD-43FF-AB67-096724017E65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598.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809625"/>
            <a:ext cx="10515600" cy="5138738"/>
          </a:xfrm>
        </p:spPr>
      </p:pic>
    </p:spTree>
    <p:extLst>
      <p:ext uri="{BB962C8B-B14F-4D97-AF65-F5344CB8AC3E}">
        <p14:creationId xmlns:p14="http://schemas.microsoft.com/office/powerpoint/2010/main" val="387645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7F7ADD76-7593-4B30-B152-733F2B6FFE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744538"/>
            <a:ext cx="10515600" cy="5138737"/>
          </a:xfrm>
        </p:spPr>
      </p:pic>
    </p:spTree>
    <p:extLst>
      <p:ext uri="{BB962C8B-B14F-4D97-AF65-F5344CB8AC3E}">
        <p14:creationId xmlns:p14="http://schemas.microsoft.com/office/powerpoint/2010/main" val="2387204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A10D9422-1C54-487F-A0A0-E0341EC6A7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1138" y="904875"/>
            <a:ext cx="9657951" cy="4719638"/>
          </a:xfrm>
        </p:spPr>
      </p:pic>
    </p:spTree>
    <p:extLst>
      <p:ext uri="{BB962C8B-B14F-4D97-AF65-F5344CB8AC3E}">
        <p14:creationId xmlns:p14="http://schemas.microsoft.com/office/powerpoint/2010/main" val="3946918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5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97D0F0E0-ECE0-4024-986C-128CD5C307A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6610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910" y="618836"/>
            <a:ext cx="11373779" cy="5558127"/>
          </a:xfrm>
        </p:spPr>
      </p:pic>
    </p:spTree>
    <p:extLst>
      <p:ext uri="{BB962C8B-B14F-4D97-AF65-F5344CB8AC3E}">
        <p14:creationId xmlns:p14="http://schemas.microsoft.com/office/powerpoint/2010/main" val="2438694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Widescreen</PresentationFormat>
  <Paragraphs>0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Dixon</dc:creator>
  <cp:lastModifiedBy>Alex Dixon</cp:lastModifiedBy>
  <cp:revision>1</cp:revision>
  <dcterms:created xsi:type="dcterms:W3CDTF">2022-01-23T16:32:06Z</dcterms:created>
  <dcterms:modified xsi:type="dcterms:W3CDTF">2022-01-23T16:55:26Z</dcterms:modified>
</cp:coreProperties>
</file>

<file path=docProps/thumbnail.jpeg>
</file>